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376650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محصول جانبی از تفاله چغدر قند، سیب، انگور قرمز و سفید، هویج سیاه، انار (مانند تارتارات از تفاله انگور و پکتین از تفاله سیب و ...)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158</TotalTime>
  <Words>63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41</cp:revision>
  <dcterms:created xsi:type="dcterms:W3CDTF">2022-10-10T06:33:47Z</dcterms:created>
  <dcterms:modified xsi:type="dcterms:W3CDTF">2022-10-12T06:52:45Z</dcterms:modified>
</cp:coreProperties>
</file>